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2" r:id="rId6"/>
    <p:sldId id="264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3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E417-C179-48BC-B827-8096412D6275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597F-C2E9-4DF1-B70F-2ECFA9239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69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E417-C179-48BC-B827-8096412D6275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597F-C2E9-4DF1-B70F-2ECFA9239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97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E417-C179-48BC-B827-8096412D6275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597F-C2E9-4DF1-B70F-2ECFA9239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18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E417-C179-48BC-B827-8096412D6275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597F-C2E9-4DF1-B70F-2ECFA9239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30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E417-C179-48BC-B827-8096412D6275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597F-C2E9-4DF1-B70F-2ECFA9239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95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E417-C179-48BC-B827-8096412D6275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597F-C2E9-4DF1-B70F-2ECFA9239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56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E417-C179-48BC-B827-8096412D6275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597F-C2E9-4DF1-B70F-2ECFA9239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48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E417-C179-48BC-B827-8096412D6275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597F-C2E9-4DF1-B70F-2ECFA9239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64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E417-C179-48BC-B827-8096412D6275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597F-C2E9-4DF1-B70F-2ECFA9239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762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E417-C179-48BC-B827-8096412D6275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597F-C2E9-4DF1-B70F-2ECFA9239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37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E417-C179-48BC-B827-8096412D6275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597F-C2E9-4DF1-B70F-2ECFA9239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98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CE417-C179-48BC-B827-8096412D6275}" type="datetimeFigureOut">
              <a:rPr lang="fr-FR" smtClean="0"/>
              <a:t>01/06/2021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4597F-C2E9-4DF1-B70F-2ECFA9239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91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images.google.fr/imgres?imgurl=http://bb.img.v4.skyrock.net/bb2/theoaxel/pics/716591510.gif&amp;imgrefurl=http://theoaxel.skyrock.com/2.html&amp;usg=__avUkJE3f5u8skJw4NpMMEWWIA-g=&amp;h=167&amp;w=201&amp;sz=13&amp;hl=fr&amp;start=33&amp;um=1&amp;tbnid=qXUxdOjC4-aSJM:&amp;tbnh=86&amp;tbnw=104&amp;prev=/images%3Fq%3Dmyelogramme%26start%3D18%26ndsp%3D18%26um%3D1%26hl%3Dfr%26sa%3DN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google.fr/imgres?imgurl=http://www.toutpourlesfemmes.com/conseil/local/cache-vignettes/L320xH212/Dr_Josette_Girafe_et_Rene_F_l_Elegant-fc5a8.jpg&amp;imgrefurl=http://www.toutpourlesfemmes.com/conseil/Caroline-Simonds-Clown-hospitalier.html%3Fartpage%3D2-2&amp;usg=__bcvusxhX51ZDYX6l2tIh7k-CHSw=&amp;h=212&amp;w=320&amp;sz=46&amp;hl=fr&amp;start=23&amp;um=1&amp;tbnid=aVvYMAQuGMWsgM:&amp;tbnh=78&amp;tbnw=118&amp;prev=/images%3Fq%3Dbulles%2Bde%2Bsavon%2Bsoin%2Bdouloureux%26ndsp%3D20%26hl%3Dfr%26sa%3DN%26start%3D20%26um%3D1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images.google.fr/imgres?imgurl=http://www.univ-montp3.fr/~pictura/Images/NePasOuvrir/0/A0139.jpg&amp;imgrefurl=http://jmbellot.blogs.com/personnel/littrature/page/2/&amp;usg=__N2VslBbN7PBUddSl9tlf3eQe_Bs=&amp;h=383&amp;w=539&amp;sz=41&amp;hl=fr&amp;start=81&amp;um=1&amp;tbnid=5PCelU5gH6cqoM:&amp;tbnh=94&amp;tbnw=132&amp;prev=/images%3Fq%3Ddouleur%2Binduite%2Bpar%2Bles%2Bsoins,%2Benfant%26start%3D72%26ndsp%3D18%26um%3D1%26hl%3Dfr%26sa%3D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smex-ctp.trendmicro.com/wis/clicktime/v1/query?url=https%3a%2f%2fwww.skyfactory.fr%2flibrary%2fwalls%2f&amp;umid=8042830c-b703-4a79-b9d4-bc119128c90a&amp;auth=88b027512158546030ba1422e012c48ffde03353-632a736003c52c79ea017dec350bbb58e1f5416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Projet Douleur IHOPE</a:t>
            </a:r>
          </a:p>
        </p:txBody>
      </p:sp>
      <p:pic>
        <p:nvPicPr>
          <p:cNvPr id="5" name="Picture 6" descr="logoihop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5" y="4429919"/>
            <a:ext cx="21621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37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91" y="2750705"/>
            <a:ext cx="5458519" cy="39624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093527" y="762000"/>
            <a:ext cx="462741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220 nouveaux patients par an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4818 séjours à IHOP hospitalisation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3200 consultations à IHOP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444933" y="3125211"/>
            <a:ext cx="5126183" cy="37327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2400" dirty="0"/>
              <a:t>Au diagnostic</a:t>
            </a:r>
          </a:p>
          <a:p>
            <a:r>
              <a:rPr lang="fr-FR" altLang="fr-FR" sz="2400" dirty="0"/>
              <a:t>Pendant le traitement</a:t>
            </a:r>
          </a:p>
          <a:p>
            <a:pPr lvl="1"/>
            <a:r>
              <a:rPr lang="fr-FR" altLang="fr-FR" sz="2000" dirty="0"/>
              <a:t>Gestes</a:t>
            </a:r>
          </a:p>
          <a:p>
            <a:pPr lvl="1"/>
            <a:r>
              <a:rPr lang="fr-FR" altLang="fr-FR" sz="2000" dirty="0"/>
              <a:t>Effets secondaires des </a:t>
            </a:r>
            <a:r>
              <a:rPr lang="fr-FR" altLang="fr-FR" sz="2000" dirty="0" err="1"/>
              <a:t>ttt</a:t>
            </a:r>
            <a:endParaRPr lang="fr-FR" altLang="fr-FR" sz="2000" dirty="0"/>
          </a:p>
          <a:p>
            <a:r>
              <a:rPr lang="fr-FR" altLang="fr-FR" sz="2400" dirty="0"/>
              <a:t>Après les traitements</a:t>
            </a:r>
          </a:p>
          <a:p>
            <a:r>
              <a:rPr lang="fr-FR" altLang="fr-FR" sz="2400" dirty="0"/>
              <a:t>A la rechute</a:t>
            </a:r>
          </a:p>
          <a:p>
            <a:r>
              <a:rPr lang="fr-FR" altLang="fr-FR" sz="2400" dirty="0"/>
              <a:t>En phase terminale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331526" y="2196523"/>
            <a:ext cx="5605175" cy="740641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4000" b="1" dirty="0">
                <a:solidFill>
                  <a:srgbClr val="FF0000"/>
                </a:solidFill>
              </a:rPr>
              <a:t>Douleur et cancer:</a:t>
            </a:r>
            <a:br>
              <a:rPr lang="fr-FR" altLang="fr-FR" sz="4000" b="1" dirty="0">
                <a:solidFill>
                  <a:srgbClr val="FF0000"/>
                </a:solidFill>
              </a:rPr>
            </a:br>
            <a:r>
              <a:rPr lang="fr-FR" altLang="fr-FR" sz="4000" b="1" dirty="0">
                <a:solidFill>
                  <a:srgbClr val="FF0000"/>
                </a:solidFill>
              </a:rPr>
              <a:t>Un problème permanent</a:t>
            </a:r>
          </a:p>
        </p:txBody>
      </p:sp>
      <p:pic>
        <p:nvPicPr>
          <p:cNvPr id="6" name="Image 5" descr="DSC_0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6255" y="233972"/>
            <a:ext cx="2185192" cy="1451358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856" y="4852699"/>
            <a:ext cx="1742260" cy="172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60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itre 1"/>
          <p:cNvSpPr>
            <a:spLocks noGrp="1"/>
          </p:cNvSpPr>
          <p:nvPr>
            <p:ph type="title" idx="4294967295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fr-FR" altLang="fr-FR" dirty="0">
                <a:solidFill>
                  <a:schemeClr val="hlink"/>
                </a:solidFill>
              </a:rPr>
              <a:t>Grande variété de gestes douloureux</a:t>
            </a:r>
          </a:p>
        </p:txBody>
      </p:sp>
      <p:sp>
        <p:nvSpPr>
          <p:cNvPr id="166915" name="Espace réservé du contenu 2"/>
          <p:cNvSpPr>
            <a:spLocks noGrp="1"/>
          </p:cNvSpPr>
          <p:nvPr>
            <p:ph idx="4294967295"/>
          </p:nvPr>
        </p:nvSpPr>
        <p:spPr>
          <a:xfrm>
            <a:off x="730106" y="2364077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altLang="fr-FR" sz="2400" dirty="0"/>
              <a:t>En hémato-</a:t>
            </a:r>
            <a:r>
              <a:rPr lang="fr-FR" altLang="fr-FR" sz="2400" dirty="0" err="1"/>
              <a:t>onco</a:t>
            </a:r>
            <a:r>
              <a:rPr lang="fr-FR" altLang="fr-FR" sz="2400" dirty="0"/>
              <a:t>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fr-FR" altLang="fr-FR" sz="24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/>
              <a:t>Ponctions veineuses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/>
              <a:t>Ponctions de PAC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/>
              <a:t>PL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/>
              <a:t>Ponctions pleurales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 err="1"/>
              <a:t>Myelogrammes</a:t>
            </a:r>
            <a:endParaRPr lang="fr-FR" altLang="fr-FR" sz="20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/>
              <a:t>Ponctions biopsies osseuses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 err="1"/>
              <a:t>Cytoponctions</a:t>
            </a:r>
            <a:endParaRPr lang="fr-FR" altLang="fr-FR" sz="2000" dirty="0"/>
          </a:p>
          <a:p>
            <a:pPr lvl="1" eaLnBrk="1" hangingPunct="1">
              <a:lnSpc>
                <a:spcPct val="80000"/>
              </a:lnSpc>
            </a:pPr>
            <a:r>
              <a:rPr lang="fr-FR" altLang="fr-FR" sz="2000" dirty="0"/>
              <a:t>Pansements douloureux</a:t>
            </a:r>
          </a:p>
          <a:p>
            <a:pPr lvl="1" eaLnBrk="1" hangingPunct="1">
              <a:lnSpc>
                <a:spcPct val="80000"/>
              </a:lnSpc>
            </a:pPr>
            <a:endParaRPr lang="fr-FR" altLang="fr-FR" sz="2000" dirty="0"/>
          </a:p>
        </p:txBody>
      </p:sp>
      <p:pic>
        <p:nvPicPr>
          <p:cNvPr id="5" name="Picture 7" descr="71659151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72" y="2188873"/>
            <a:ext cx="2314718" cy="191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013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597" y="4291013"/>
            <a:ext cx="2338388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r_Josette_Girafe_et_Rene_F_l_Elegant-fc5a8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88" y="4291013"/>
            <a:ext cx="3355975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05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moyens non médicamenteux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Distraction </a:t>
            </a:r>
            <a:r>
              <a:rPr lang="fr-FR" dirty="0"/>
              <a:t>et diversion pour moins ressentir la Douleur lors des gestes ou lors des soins</a:t>
            </a:r>
          </a:p>
          <a:p>
            <a:pPr lvl="1"/>
            <a:r>
              <a:rPr lang="fr-FR" dirty="0"/>
              <a:t>Hypnose</a:t>
            </a:r>
          </a:p>
          <a:p>
            <a:pPr lvl="1"/>
            <a:r>
              <a:rPr lang="fr-FR" dirty="0"/>
              <a:t>Musiques </a:t>
            </a:r>
          </a:p>
          <a:p>
            <a:pPr lvl="1"/>
            <a:r>
              <a:rPr lang="fr-FR" dirty="0"/>
              <a:t>Bulles de savon</a:t>
            </a:r>
          </a:p>
          <a:p>
            <a:pPr lvl="1"/>
            <a:r>
              <a:rPr lang="fr-FR" dirty="0"/>
              <a:t>Clowns</a:t>
            </a:r>
          </a:p>
          <a:p>
            <a:pPr lvl="1"/>
            <a:r>
              <a:rPr lang="fr-FR" dirty="0"/>
              <a:t>Et..</a:t>
            </a:r>
          </a:p>
        </p:txBody>
      </p:sp>
    </p:spTree>
    <p:extLst>
      <p:ext uri="{BB962C8B-B14F-4D97-AF65-F5344CB8AC3E}">
        <p14:creationId xmlns:p14="http://schemas.microsoft.com/office/powerpoint/2010/main" val="222866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7039" y="798657"/>
            <a:ext cx="8506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 </a:t>
            </a:r>
            <a:r>
              <a:rPr lang="fr-FR" sz="3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https://www.skyfactory.fr/library/walls/</a:t>
            </a:r>
            <a:endParaRPr lang="fr-FR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Modpack] Skyfactory 4 - 1.12.2 • Découverte / Guide • Minecraft.f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9" y="29094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2569441"/>
            <a:ext cx="4064000" cy="2717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45" y="1576300"/>
            <a:ext cx="3980873" cy="233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29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Equipement des lieux ou la douleurs et l’inconfort entravent la qualité de vie des enfants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Salle d’accueil de l’Hôpital de jour (Aquarium </a:t>
            </a:r>
            <a:r>
              <a:rPr lang="fr-FR" dirty="0" err="1"/>
              <a:t>eSea</a:t>
            </a:r>
            <a:r>
              <a:rPr lang="fr-FR" dirty="0"/>
              <a:t> virtuel)</a:t>
            </a:r>
          </a:p>
          <a:p>
            <a:r>
              <a:rPr lang="fr-FR" dirty="0"/>
              <a:t>Salle de bain  pour bains douloureux (fenêtres virtuelles </a:t>
            </a:r>
            <a:r>
              <a:rPr lang="fr-FR" dirty="0" err="1"/>
              <a:t>cf</a:t>
            </a:r>
            <a:r>
              <a:rPr lang="fr-FR" dirty="0"/>
              <a:t> photo)</a:t>
            </a:r>
          </a:p>
          <a:p>
            <a:r>
              <a:rPr lang="fr-FR" dirty="0"/>
              <a:t>Salle de soin ou sont réalisés les gestes (plafond  virtuel)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dohttps://www.skyfactory.fr/videos/ec/ec01.mp4uloureux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402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ed47fb0-0106-4f17-8889-9c58de15019f@ly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1" y="310429"/>
            <a:ext cx="3950709" cy="294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ec60d91b-87eb-47c5-b137-704bfa10bf0b@ly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076" y="226436"/>
            <a:ext cx="4973673" cy="663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èche droite 1"/>
          <p:cNvSpPr/>
          <p:nvPr/>
        </p:nvSpPr>
        <p:spPr>
          <a:xfrm rot="2436186">
            <a:off x="4659791" y="3320545"/>
            <a:ext cx="1177637" cy="443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395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172</Words>
  <Application>Microsoft Office PowerPoint</Application>
  <PresentationFormat>Grand écran</PresentationFormat>
  <Paragraphs>39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Thème Office</vt:lpstr>
      <vt:lpstr>Projet Douleur IHOPE</vt:lpstr>
      <vt:lpstr>Présentation PowerPoint</vt:lpstr>
      <vt:lpstr>Grande variété de gestes douloureux</vt:lpstr>
      <vt:lpstr>Les moyens non médicamenteux</vt:lpstr>
      <vt:lpstr>Présentation PowerPoint</vt:lpstr>
      <vt:lpstr>Equipement des lieux ou la douleurs et l’inconfort entravent la qualité de vie des enfants</vt:lpstr>
      <vt:lpstr>Présentation PowerPoint</vt:lpstr>
    </vt:vector>
  </TitlesOfParts>
  <Company>Centre Léon Bérard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Douleur IHOPE</dc:title>
  <dc:creator>MAREC-BERARD Perrine</dc:creator>
  <cp:lastModifiedBy>Rose Fromont</cp:lastModifiedBy>
  <cp:revision>5</cp:revision>
  <dcterms:created xsi:type="dcterms:W3CDTF">2021-06-01T08:44:17Z</dcterms:created>
  <dcterms:modified xsi:type="dcterms:W3CDTF">2021-06-01T09:35:12Z</dcterms:modified>
</cp:coreProperties>
</file>